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ontserrat Bold" charset="1" panose="00000800000000000000"/>
      <p:regular r:id="rId14"/>
    </p:embeddedFont>
    <p:embeddedFont>
      <p:font typeface="Montserrat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Relationship Id="rId7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4.pn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jpeg" Type="http://schemas.openxmlformats.org/officeDocument/2006/relationships/image"/><Relationship Id="rId6" Target="../media/image4.png" Type="http://schemas.openxmlformats.org/officeDocument/2006/relationships/image"/><Relationship Id="rId7" Target="../media/image13.jpeg" Type="http://schemas.openxmlformats.org/officeDocument/2006/relationships/image"/><Relationship Id="rId8" Target="../media/image1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1746394" cy="1746394"/>
          </a:xfrm>
          <a:custGeom>
            <a:avLst/>
            <a:gdLst/>
            <a:ahLst/>
            <a:cxnLst/>
            <a:rect r="r" b="b" t="t" l="l"/>
            <a:pathLst>
              <a:path h="1746394" w="1746394">
                <a:moveTo>
                  <a:pt x="0" y="0"/>
                </a:moveTo>
                <a:lnTo>
                  <a:pt x="1746394" y="0"/>
                </a:lnTo>
                <a:lnTo>
                  <a:pt x="1746394" y="1746394"/>
                </a:lnTo>
                <a:lnTo>
                  <a:pt x="0" y="1746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43349" y="3215206"/>
            <a:ext cx="11401303" cy="3089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4"/>
              </a:lnSpc>
            </a:pPr>
            <a:r>
              <a:rPr lang="en-US" b="true" sz="11606" spc="42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IVAN SUTHERLAND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7504" y="6735675"/>
            <a:ext cx="14732991" cy="52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Mr. Computer Graphics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07657" y="6134354"/>
            <a:ext cx="902541" cy="90254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85423" y="6222776"/>
            <a:ext cx="902541" cy="9025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596540" y="4039952"/>
            <a:ext cx="902541" cy="9025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977803" y="4028416"/>
            <a:ext cx="902541" cy="90254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642799" y="1430737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BIOGRAPHY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123526" y="6301854"/>
            <a:ext cx="2611094" cy="929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28701" indent="-114350" lvl="1">
              <a:lnSpc>
                <a:spcPts val="1483"/>
              </a:lnSpc>
              <a:buFont typeface="Arial"/>
              <a:buChar char="•"/>
            </a:pPr>
            <a:r>
              <a:rPr lang="en-US" sz="10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Menjadi terobosan besar dalam grafika komputer</a:t>
            </a:r>
          </a:p>
          <a:p>
            <a:pPr algn="ctr" marL="228701" indent="-114350" lvl="1">
              <a:lnSpc>
                <a:spcPts val="1483"/>
              </a:lnSpc>
              <a:buFont typeface="Arial"/>
              <a:buChar char="•"/>
            </a:pPr>
            <a:r>
              <a:rPr lang="en-US" sz="10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Mengubah cara manusia berinteraksi dengan komputer</a:t>
            </a:r>
          </a:p>
          <a:p>
            <a:pPr algn="ctr">
              <a:lnSpc>
                <a:spcPts val="1483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735839" y="5096461"/>
            <a:ext cx="3386468" cy="101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Disertasi: Sketchpad: A Man-Machine Graphical Communication System</a:t>
            </a:r>
          </a:p>
        </p:txBody>
      </p:sp>
      <p:sp>
        <p:nvSpPr>
          <p:cNvPr name="AutoShape 19" id="19"/>
          <p:cNvSpPr/>
          <p:nvPr/>
        </p:nvSpPr>
        <p:spPr>
          <a:xfrm flipV="true">
            <a:off x="3334357" y="4479686"/>
            <a:ext cx="3112318" cy="1796897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0" id="20"/>
          <p:cNvSpPr/>
          <p:nvPr/>
        </p:nvSpPr>
        <p:spPr>
          <a:xfrm flipV="true">
            <a:off x="11761783" y="4651731"/>
            <a:ext cx="3112318" cy="1796897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1" id="21"/>
          <p:cNvSpPr/>
          <p:nvPr/>
        </p:nvSpPr>
        <p:spPr>
          <a:xfrm flipH="true" flipV="true">
            <a:off x="7667544" y="4504493"/>
            <a:ext cx="3110724" cy="1799655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22" id="22"/>
          <p:cNvSpPr txBox="true"/>
          <p:nvPr/>
        </p:nvSpPr>
        <p:spPr>
          <a:xfrm rot="0">
            <a:off x="2407657" y="6324955"/>
            <a:ext cx="902541" cy="47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b="true" sz="281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85423" y="6413377"/>
            <a:ext cx="902541" cy="47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b="true" sz="281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96540" y="4230553"/>
            <a:ext cx="902541" cy="47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b="true" sz="281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977803" y="4219017"/>
            <a:ext cx="902541" cy="47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b="true" sz="281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31147" y="7825274"/>
            <a:ext cx="2611094" cy="1303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28701" indent="-114350" lvl="1">
              <a:lnSpc>
                <a:spcPts val="1483"/>
              </a:lnSpc>
              <a:buFont typeface="Arial"/>
              <a:buChar char="•"/>
            </a:pPr>
            <a:r>
              <a:rPr lang="en-US" sz="10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Sarjana Teknik Elektro – Carnegie Mellon University (1959)</a:t>
            </a:r>
          </a:p>
          <a:p>
            <a:pPr algn="ctr" marL="228701" indent="-114350" lvl="1">
              <a:lnSpc>
                <a:spcPts val="1483"/>
              </a:lnSpc>
              <a:buFont typeface="Arial"/>
              <a:buChar char="•"/>
            </a:pPr>
            <a:r>
              <a:rPr lang="en-US" sz="10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Magister – California Institute of Technology (Caltech)</a:t>
            </a:r>
          </a:p>
          <a:p>
            <a:pPr algn="ctr" marL="228701" indent="-114350" lvl="1">
              <a:lnSpc>
                <a:spcPts val="1483"/>
              </a:lnSpc>
              <a:buFont typeface="Arial"/>
              <a:buChar char="•"/>
            </a:pPr>
            <a:r>
              <a:rPr lang="en-US" sz="10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Ph.D.</a:t>
            </a:r>
            <a:r>
              <a:rPr lang="en-US" sz="10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– Massachusetts Institute of Technology (MIT) (1963)</a:t>
            </a:r>
          </a:p>
          <a:p>
            <a:pPr algn="ctr">
              <a:lnSpc>
                <a:spcPts val="1483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165693" y="7202399"/>
            <a:ext cx="3386468" cy="6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Lahir pada 16 Mei 1938 di Hastings, Nebraska, AS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43460" y="7290822"/>
            <a:ext cx="3386468" cy="33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Pendidikan: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354576" y="5107998"/>
            <a:ext cx="3386468" cy="101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Sejak kecil tertarik pada teknologi dan matematika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028700" y="1028700"/>
            <a:ext cx="1746394" cy="1746394"/>
          </a:xfrm>
          <a:custGeom>
            <a:avLst/>
            <a:gdLst/>
            <a:ahLst/>
            <a:cxnLst/>
            <a:rect r="r" b="b" t="t" l="l"/>
            <a:pathLst>
              <a:path h="1746394" w="1746394">
                <a:moveTo>
                  <a:pt x="0" y="0"/>
                </a:moveTo>
                <a:lnTo>
                  <a:pt x="1746394" y="0"/>
                </a:lnTo>
                <a:lnTo>
                  <a:pt x="1746394" y="1746394"/>
                </a:lnTo>
                <a:lnTo>
                  <a:pt x="0" y="1746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1746394" cy="1746394"/>
          </a:xfrm>
          <a:custGeom>
            <a:avLst/>
            <a:gdLst/>
            <a:ahLst/>
            <a:cxnLst/>
            <a:rect r="r" b="b" t="t" l="l"/>
            <a:pathLst>
              <a:path h="1746394" w="1746394">
                <a:moveTo>
                  <a:pt x="0" y="0"/>
                </a:moveTo>
                <a:lnTo>
                  <a:pt x="1746394" y="0"/>
                </a:lnTo>
                <a:lnTo>
                  <a:pt x="1746394" y="1746394"/>
                </a:lnTo>
                <a:lnTo>
                  <a:pt x="0" y="1746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43349" y="4246626"/>
            <a:ext cx="11401303" cy="1908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6"/>
              </a:lnSpc>
            </a:pPr>
            <a:r>
              <a:rPr lang="en-US" b="true" sz="7200" spc="26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KONTRIBUSI DALAM GRAFIKA KOMPUTER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306250" y="4302986"/>
            <a:ext cx="6445112" cy="2770583"/>
            <a:chOff x="0" y="0"/>
            <a:chExt cx="1186845" cy="5101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6845" cy="510193"/>
            </a:xfrm>
            <a:custGeom>
              <a:avLst/>
              <a:gdLst/>
              <a:ahLst/>
              <a:cxnLst/>
              <a:rect r="r" b="b" t="t" l="l"/>
              <a:pathLst>
                <a:path h="510193" w="1186845">
                  <a:moveTo>
                    <a:pt x="19219" y="0"/>
                  </a:moveTo>
                  <a:lnTo>
                    <a:pt x="1167625" y="0"/>
                  </a:lnTo>
                  <a:cubicBezTo>
                    <a:pt x="1172723" y="0"/>
                    <a:pt x="1177611" y="2025"/>
                    <a:pt x="1181216" y="5629"/>
                  </a:cubicBezTo>
                  <a:cubicBezTo>
                    <a:pt x="1184820" y="9234"/>
                    <a:pt x="1186845" y="14122"/>
                    <a:pt x="1186845" y="19219"/>
                  </a:cubicBezTo>
                  <a:lnTo>
                    <a:pt x="1186845" y="490974"/>
                  </a:lnTo>
                  <a:cubicBezTo>
                    <a:pt x="1186845" y="496071"/>
                    <a:pt x="1184820" y="500960"/>
                    <a:pt x="1181216" y="504564"/>
                  </a:cubicBezTo>
                  <a:cubicBezTo>
                    <a:pt x="1177611" y="508168"/>
                    <a:pt x="1172723" y="510193"/>
                    <a:pt x="1167625" y="510193"/>
                  </a:cubicBezTo>
                  <a:lnTo>
                    <a:pt x="19219" y="510193"/>
                  </a:lnTo>
                  <a:cubicBezTo>
                    <a:pt x="14122" y="510193"/>
                    <a:pt x="9234" y="508168"/>
                    <a:pt x="5629" y="504564"/>
                  </a:cubicBezTo>
                  <a:cubicBezTo>
                    <a:pt x="2025" y="500960"/>
                    <a:pt x="0" y="496071"/>
                    <a:pt x="0" y="490974"/>
                  </a:cubicBezTo>
                  <a:lnTo>
                    <a:pt x="0" y="19219"/>
                  </a:lnTo>
                  <a:cubicBezTo>
                    <a:pt x="0" y="14122"/>
                    <a:pt x="2025" y="9234"/>
                    <a:pt x="5629" y="5629"/>
                  </a:cubicBezTo>
                  <a:cubicBezTo>
                    <a:pt x="9234" y="2025"/>
                    <a:pt x="14122" y="0"/>
                    <a:pt x="1921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7493" r="0" b="-2749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536638" y="4302986"/>
            <a:ext cx="6445112" cy="2770583"/>
            <a:chOff x="0" y="0"/>
            <a:chExt cx="1186845" cy="5101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86845" cy="510193"/>
            </a:xfrm>
            <a:custGeom>
              <a:avLst/>
              <a:gdLst/>
              <a:ahLst/>
              <a:cxnLst/>
              <a:rect r="r" b="b" t="t" l="l"/>
              <a:pathLst>
                <a:path h="510193" w="1186845">
                  <a:moveTo>
                    <a:pt x="19219" y="0"/>
                  </a:moveTo>
                  <a:lnTo>
                    <a:pt x="1167625" y="0"/>
                  </a:lnTo>
                  <a:cubicBezTo>
                    <a:pt x="1172723" y="0"/>
                    <a:pt x="1177611" y="2025"/>
                    <a:pt x="1181216" y="5629"/>
                  </a:cubicBezTo>
                  <a:cubicBezTo>
                    <a:pt x="1184820" y="9234"/>
                    <a:pt x="1186845" y="14122"/>
                    <a:pt x="1186845" y="19219"/>
                  </a:cubicBezTo>
                  <a:lnTo>
                    <a:pt x="1186845" y="490974"/>
                  </a:lnTo>
                  <a:cubicBezTo>
                    <a:pt x="1186845" y="496071"/>
                    <a:pt x="1184820" y="500960"/>
                    <a:pt x="1181216" y="504564"/>
                  </a:cubicBezTo>
                  <a:cubicBezTo>
                    <a:pt x="1177611" y="508168"/>
                    <a:pt x="1172723" y="510193"/>
                    <a:pt x="1167625" y="510193"/>
                  </a:cubicBezTo>
                  <a:lnTo>
                    <a:pt x="19219" y="510193"/>
                  </a:lnTo>
                  <a:cubicBezTo>
                    <a:pt x="14122" y="510193"/>
                    <a:pt x="9234" y="508168"/>
                    <a:pt x="5629" y="504564"/>
                  </a:cubicBezTo>
                  <a:cubicBezTo>
                    <a:pt x="2025" y="500960"/>
                    <a:pt x="0" y="496071"/>
                    <a:pt x="0" y="490974"/>
                  </a:cubicBezTo>
                  <a:lnTo>
                    <a:pt x="0" y="19219"/>
                  </a:lnTo>
                  <a:cubicBezTo>
                    <a:pt x="0" y="14122"/>
                    <a:pt x="2025" y="9234"/>
                    <a:pt x="5629" y="5629"/>
                  </a:cubicBezTo>
                  <a:cubicBezTo>
                    <a:pt x="9234" y="2025"/>
                    <a:pt x="14122" y="0"/>
                    <a:pt x="19219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7639" r="0" b="-27639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306250" y="6710220"/>
            <a:ext cx="6445112" cy="1774751"/>
            <a:chOff x="0" y="0"/>
            <a:chExt cx="2017636" cy="5555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17636" cy="555584"/>
            </a:xfrm>
            <a:custGeom>
              <a:avLst/>
              <a:gdLst/>
              <a:ahLst/>
              <a:cxnLst/>
              <a:rect r="r" b="b" t="t" l="l"/>
              <a:pathLst>
                <a:path h="555584" w="2017636">
                  <a:moveTo>
                    <a:pt x="19219" y="0"/>
                  </a:moveTo>
                  <a:lnTo>
                    <a:pt x="1998417" y="0"/>
                  </a:lnTo>
                  <a:cubicBezTo>
                    <a:pt x="2003514" y="0"/>
                    <a:pt x="2008403" y="2025"/>
                    <a:pt x="2012007" y="5629"/>
                  </a:cubicBezTo>
                  <a:cubicBezTo>
                    <a:pt x="2015611" y="9234"/>
                    <a:pt x="2017636" y="14122"/>
                    <a:pt x="2017636" y="19219"/>
                  </a:cubicBezTo>
                  <a:lnTo>
                    <a:pt x="2017636" y="536365"/>
                  </a:lnTo>
                  <a:cubicBezTo>
                    <a:pt x="2017636" y="541462"/>
                    <a:pt x="2015611" y="546351"/>
                    <a:pt x="2012007" y="549955"/>
                  </a:cubicBezTo>
                  <a:cubicBezTo>
                    <a:pt x="2008403" y="553559"/>
                    <a:pt x="2003514" y="555584"/>
                    <a:pt x="1998417" y="555584"/>
                  </a:cubicBezTo>
                  <a:lnTo>
                    <a:pt x="19219" y="555584"/>
                  </a:lnTo>
                  <a:cubicBezTo>
                    <a:pt x="14122" y="555584"/>
                    <a:pt x="9234" y="553559"/>
                    <a:pt x="5629" y="549955"/>
                  </a:cubicBezTo>
                  <a:cubicBezTo>
                    <a:pt x="2025" y="546351"/>
                    <a:pt x="0" y="541462"/>
                    <a:pt x="0" y="536365"/>
                  </a:cubicBezTo>
                  <a:lnTo>
                    <a:pt x="0" y="19219"/>
                  </a:lnTo>
                  <a:cubicBezTo>
                    <a:pt x="0" y="14122"/>
                    <a:pt x="2025" y="9234"/>
                    <a:pt x="5629" y="5629"/>
                  </a:cubicBezTo>
                  <a:cubicBezTo>
                    <a:pt x="9234" y="2025"/>
                    <a:pt x="14122" y="0"/>
                    <a:pt x="19219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17636" cy="5936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36638" y="6710220"/>
            <a:ext cx="6445112" cy="1774751"/>
            <a:chOff x="0" y="0"/>
            <a:chExt cx="2017636" cy="5555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17636" cy="555584"/>
            </a:xfrm>
            <a:custGeom>
              <a:avLst/>
              <a:gdLst/>
              <a:ahLst/>
              <a:cxnLst/>
              <a:rect r="r" b="b" t="t" l="l"/>
              <a:pathLst>
                <a:path h="555584" w="2017636">
                  <a:moveTo>
                    <a:pt x="19219" y="0"/>
                  </a:moveTo>
                  <a:lnTo>
                    <a:pt x="1998417" y="0"/>
                  </a:lnTo>
                  <a:cubicBezTo>
                    <a:pt x="2003514" y="0"/>
                    <a:pt x="2008403" y="2025"/>
                    <a:pt x="2012007" y="5629"/>
                  </a:cubicBezTo>
                  <a:cubicBezTo>
                    <a:pt x="2015611" y="9234"/>
                    <a:pt x="2017636" y="14122"/>
                    <a:pt x="2017636" y="19219"/>
                  </a:cubicBezTo>
                  <a:lnTo>
                    <a:pt x="2017636" y="536365"/>
                  </a:lnTo>
                  <a:cubicBezTo>
                    <a:pt x="2017636" y="541462"/>
                    <a:pt x="2015611" y="546351"/>
                    <a:pt x="2012007" y="549955"/>
                  </a:cubicBezTo>
                  <a:cubicBezTo>
                    <a:pt x="2008403" y="553559"/>
                    <a:pt x="2003514" y="555584"/>
                    <a:pt x="1998417" y="555584"/>
                  </a:cubicBezTo>
                  <a:lnTo>
                    <a:pt x="19219" y="555584"/>
                  </a:lnTo>
                  <a:cubicBezTo>
                    <a:pt x="14122" y="555584"/>
                    <a:pt x="9234" y="553559"/>
                    <a:pt x="5629" y="549955"/>
                  </a:cubicBezTo>
                  <a:cubicBezTo>
                    <a:pt x="2025" y="546351"/>
                    <a:pt x="0" y="541462"/>
                    <a:pt x="0" y="536365"/>
                  </a:cubicBezTo>
                  <a:lnTo>
                    <a:pt x="0" y="19219"/>
                  </a:lnTo>
                  <a:cubicBezTo>
                    <a:pt x="0" y="14122"/>
                    <a:pt x="2025" y="9234"/>
                    <a:pt x="5629" y="5629"/>
                  </a:cubicBezTo>
                  <a:cubicBezTo>
                    <a:pt x="9234" y="2025"/>
                    <a:pt x="14122" y="0"/>
                    <a:pt x="19219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017636" cy="5936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306250" y="2285171"/>
            <a:ext cx="13963454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SKETCHPAD (1963) - REVOLUSI DALAM GRAFIKA KOMPUTER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09578" y="7062925"/>
            <a:ext cx="523845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Grafika vektor interaktif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39966" y="7062925"/>
            <a:ext cx="5238456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Menjadi Dasar Untuk CAD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764066" y="416069"/>
            <a:ext cx="1746394" cy="1746394"/>
          </a:xfrm>
          <a:custGeom>
            <a:avLst/>
            <a:gdLst/>
            <a:ahLst/>
            <a:cxnLst/>
            <a:rect r="r" b="b" t="t" l="l"/>
            <a:pathLst>
              <a:path h="1746394" w="1746394">
                <a:moveTo>
                  <a:pt x="0" y="0"/>
                </a:moveTo>
                <a:lnTo>
                  <a:pt x="1746394" y="0"/>
                </a:lnTo>
                <a:lnTo>
                  <a:pt x="1746394" y="1746394"/>
                </a:lnTo>
                <a:lnTo>
                  <a:pt x="0" y="17463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4146501"/>
            <a:ext cx="8115300" cy="5111799"/>
            <a:chOff x="0" y="0"/>
            <a:chExt cx="2137363" cy="1346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1346317"/>
            </a:xfrm>
            <a:custGeom>
              <a:avLst/>
              <a:gdLst/>
              <a:ahLst/>
              <a:cxnLst/>
              <a:rect r="r" b="b" t="t" l="l"/>
              <a:pathLst>
                <a:path h="1346317" w="2137363">
                  <a:moveTo>
                    <a:pt x="19080" y="0"/>
                  </a:moveTo>
                  <a:lnTo>
                    <a:pt x="2118283" y="0"/>
                  </a:lnTo>
                  <a:cubicBezTo>
                    <a:pt x="2123343" y="0"/>
                    <a:pt x="2128196" y="2010"/>
                    <a:pt x="2131775" y="5588"/>
                  </a:cubicBezTo>
                  <a:cubicBezTo>
                    <a:pt x="2135353" y="9167"/>
                    <a:pt x="2137363" y="14020"/>
                    <a:pt x="2137363" y="19080"/>
                  </a:cubicBezTo>
                  <a:lnTo>
                    <a:pt x="2137363" y="1327237"/>
                  </a:lnTo>
                  <a:cubicBezTo>
                    <a:pt x="2137363" y="1337775"/>
                    <a:pt x="2128821" y="1346317"/>
                    <a:pt x="2118283" y="1346317"/>
                  </a:cubicBezTo>
                  <a:lnTo>
                    <a:pt x="19080" y="1346317"/>
                  </a:lnTo>
                  <a:cubicBezTo>
                    <a:pt x="8542" y="1346317"/>
                    <a:pt x="0" y="1337775"/>
                    <a:pt x="0" y="1327237"/>
                  </a:cubicBezTo>
                  <a:lnTo>
                    <a:pt x="0" y="19080"/>
                  </a:lnTo>
                  <a:cubicBezTo>
                    <a:pt x="0" y="8542"/>
                    <a:pt x="8542" y="0"/>
                    <a:pt x="19080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7363" cy="1384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420021" y="4722282"/>
            <a:ext cx="835088" cy="832798"/>
          </a:xfrm>
          <a:custGeom>
            <a:avLst/>
            <a:gdLst/>
            <a:ahLst/>
            <a:cxnLst/>
            <a:rect r="r" b="b" t="t" l="l"/>
            <a:pathLst>
              <a:path h="832798" w="835088">
                <a:moveTo>
                  <a:pt x="0" y="0"/>
                </a:moveTo>
                <a:lnTo>
                  <a:pt x="835089" y="0"/>
                </a:lnTo>
                <a:lnTo>
                  <a:pt x="835089" y="832799"/>
                </a:lnTo>
                <a:lnTo>
                  <a:pt x="0" y="832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74749" y="1898857"/>
            <a:ext cx="12938502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4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PENGEMBANGAN KONSEP REALITAS VIRTUAL (VR)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17687" y="6663543"/>
            <a:ext cx="2439758" cy="1116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"/>
              </a:lnSpc>
            </a:pPr>
            <a:r>
              <a:rPr lang="en-US" sz="1059">
                <a:solidFill>
                  <a:srgbClr val="010F1F"/>
                </a:solidFill>
                <a:latin typeface="Montserrat"/>
                <a:ea typeface="Montserrat"/>
                <a:cs typeface="Montserrat"/>
                <a:sym typeface="Montserrat"/>
              </a:rPr>
              <a:t>Identify key players offering similar products or service in the target market. Analyze their strengths, weakness, and market share. This helps understand your competitive position and potential threats.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9799" y="4192246"/>
            <a:ext cx="7723702" cy="491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Sword of Damocles (1968) – Head-Mounted Display (HMD) Pertama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19518" y="5816000"/>
            <a:ext cx="2436096" cy="6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Direct Competitors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64066" y="416069"/>
            <a:ext cx="1746394" cy="1746394"/>
          </a:xfrm>
          <a:custGeom>
            <a:avLst/>
            <a:gdLst/>
            <a:ahLst/>
            <a:cxnLst/>
            <a:rect r="r" b="b" t="t" l="l"/>
            <a:pathLst>
              <a:path h="1746394" w="1746394">
                <a:moveTo>
                  <a:pt x="0" y="0"/>
                </a:moveTo>
                <a:lnTo>
                  <a:pt x="1746394" y="0"/>
                </a:lnTo>
                <a:lnTo>
                  <a:pt x="1746394" y="1746394"/>
                </a:lnTo>
                <a:lnTo>
                  <a:pt x="0" y="1746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510460" y="5107436"/>
            <a:ext cx="5739596" cy="3189929"/>
            <a:chOff x="0" y="0"/>
            <a:chExt cx="1023617" cy="5689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23617" cy="568902"/>
            </a:xfrm>
            <a:custGeom>
              <a:avLst/>
              <a:gdLst/>
              <a:ahLst/>
              <a:cxnLst/>
              <a:rect r="r" b="b" t="t" l="l"/>
              <a:pathLst>
                <a:path h="568902" w="1023617">
                  <a:moveTo>
                    <a:pt x="21582" y="0"/>
                  </a:moveTo>
                  <a:lnTo>
                    <a:pt x="1002036" y="0"/>
                  </a:lnTo>
                  <a:cubicBezTo>
                    <a:pt x="1013955" y="0"/>
                    <a:pt x="1023617" y="9662"/>
                    <a:pt x="1023617" y="21582"/>
                  </a:cubicBezTo>
                  <a:lnTo>
                    <a:pt x="1023617" y="547320"/>
                  </a:lnTo>
                  <a:cubicBezTo>
                    <a:pt x="1023617" y="559239"/>
                    <a:pt x="1013955" y="568902"/>
                    <a:pt x="1002036" y="568902"/>
                  </a:cubicBezTo>
                  <a:lnTo>
                    <a:pt x="21582" y="568902"/>
                  </a:lnTo>
                  <a:cubicBezTo>
                    <a:pt x="9662" y="568902"/>
                    <a:pt x="0" y="559239"/>
                    <a:pt x="0" y="547320"/>
                  </a:cubicBezTo>
                  <a:lnTo>
                    <a:pt x="0" y="21582"/>
                  </a:lnTo>
                  <a:cubicBezTo>
                    <a:pt x="0" y="9662"/>
                    <a:pt x="9662" y="0"/>
                    <a:pt x="21582" y="0"/>
                  </a:cubicBezTo>
                  <a:close/>
                </a:path>
              </a:pathLst>
            </a:custGeom>
            <a:blipFill>
              <a:blip r:embed="rId6"/>
              <a:stretch>
                <a:fillRect l="-5929" t="0" r="-5929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34337" y="3395393"/>
            <a:ext cx="4005479" cy="2770583"/>
            <a:chOff x="0" y="0"/>
            <a:chExt cx="737595" cy="5101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7595" cy="510193"/>
            </a:xfrm>
            <a:custGeom>
              <a:avLst/>
              <a:gdLst/>
              <a:ahLst/>
              <a:cxnLst/>
              <a:rect r="r" b="b" t="t" l="l"/>
              <a:pathLst>
                <a:path h="510193" w="737595">
                  <a:moveTo>
                    <a:pt x="30925" y="0"/>
                  </a:moveTo>
                  <a:lnTo>
                    <a:pt x="706670" y="0"/>
                  </a:lnTo>
                  <a:cubicBezTo>
                    <a:pt x="714872" y="0"/>
                    <a:pt x="722738" y="3258"/>
                    <a:pt x="728537" y="9058"/>
                  </a:cubicBezTo>
                  <a:cubicBezTo>
                    <a:pt x="734337" y="14857"/>
                    <a:pt x="737595" y="22723"/>
                    <a:pt x="737595" y="30925"/>
                  </a:cubicBezTo>
                  <a:lnTo>
                    <a:pt x="737595" y="479268"/>
                  </a:lnTo>
                  <a:cubicBezTo>
                    <a:pt x="737595" y="487470"/>
                    <a:pt x="734337" y="495336"/>
                    <a:pt x="728537" y="501135"/>
                  </a:cubicBezTo>
                  <a:cubicBezTo>
                    <a:pt x="722738" y="506935"/>
                    <a:pt x="714872" y="510193"/>
                    <a:pt x="706670" y="510193"/>
                  </a:cubicBezTo>
                  <a:lnTo>
                    <a:pt x="30925" y="510193"/>
                  </a:lnTo>
                  <a:cubicBezTo>
                    <a:pt x="22723" y="510193"/>
                    <a:pt x="14857" y="506935"/>
                    <a:pt x="9058" y="501135"/>
                  </a:cubicBezTo>
                  <a:cubicBezTo>
                    <a:pt x="3258" y="495336"/>
                    <a:pt x="0" y="487470"/>
                    <a:pt x="0" y="479268"/>
                  </a:cubicBezTo>
                  <a:lnTo>
                    <a:pt x="0" y="30925"/>
                  </a:lnTo>
                  <a:cubicBezTo>
                    <a:pt x="0" y="22723"/>
                    <a:pt x="3258" y="14857"/>
                    <a:pt x="9058" y="9058"/>
                  </a:cubicBezTo>
                  <a:cubicBezTo>
                    <a:pt x="14857" y="3258"/>
                    <a:pt x="22723" y="0"/>
                    <a:pt x="30925" y="0"/>
                  </a:cubicBezTo>
                  <a:close/>
                </a:path>
              </a:pathLst>
            </a:custGeom>
            <a:blipFill>
              <a:blip r:embed="rId5"/>
              <a:stretch>
                <a:fillRect l="-1909" t="0" r="-1909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34337" y="5971887"/>
            <a:ext cx="4005479" cy="3286413"/>
            <a:chOff x="0" y="0"/>
            <a:chExt cx="1253911" cy="10288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3911" cy="1028809"/>
            </a:xfrm>
            <a:custGeom>
              <a:avLst/>
              <a:gdLst/>
              <a:ahLst/>
              <a:cxnLst/>
              <a:rect r="r" b="b" t="t" l="l"/>
              <a:pathLst>
                <a:path h="1028809" w="1253911">
                  <a:moveTo>
                    <a:pt x="30925" y="0"/>
                  </a:moveTo>
                  <a:lnTo>
                    <a:pt x="1222986" y="0"/>
                  </a:lnTo>
                  <a:cubicBezTo>
                    <a:pt x="1231188" y="0"/>
                    <a:pt x="1239054" y="3258"/>
                    <a:pt x="1244854" y="9058"/>
                  </a:cubicBezTo>
                  <a:cubicBezTo>
                    <a:pt x="1250653" y="14857"/>
                    <a:pt x="1253911" y="22723"/>
                    <a:pt x="1253911" y="30925"/>
                  </a:cubicBezTo>
                  <a:lnTo>
                    <a:pt x="1253911" y="997883"/>
                  </a:lnTo>
                  <a:cubicBezTo>
                    <a:pt x="1253911" y="1006085"/>
                    <a:pt x="1250653" y="1013951"/>
                    <a:pt x="1244854" y="1019751"/>
                  </a:cubicBezTo>
                  <a:cubicBezTo>
                    <a:pt x="1239054" y="1025550"/>
                    <a:pt x="1231188" y="1028809"/>
                    <a:pt x="1222986" y="1028809"/>
                  </a:cubicBezTo>
                  <a:lnTo>
                    <a:pt x="30925" y="1028809"/>
                  </a:lnTo>
                  <a:cubicBezTo>
                    <a:pt x="22723" y="1028809"/>
                    <a:pt x="14857" y="1025550"/>
                    <a:pt x="9058" y="1019751"/>
                  </a:cubicBezTo>
                  <a:cubicBezTo>
                    <a:pt x="3258" y="1013951"/>
                    <a:pt x="0" y="1006085"/>
                    <a:pt x="0" y="997883"/>
                  </a:cubicBezTo>
                  <a:lnTo>
                    <a:pt x="0" y="30925"/>
                  </a:lnTo>
                  <a:cubicBezTo>
                    <a:pt x="0" y="22723"/>
                    <a:pt x="3258" y="14857"/>
                    <a:pt x="9058" y="9058"/>
                  </a:cubicBezTo>
                  <a:cubicBezTo>
                    <a:pt x="14857" y="3258"/>
                    <a:pt x="22723" y="0"/>
                    <a:pt x="30925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53911" cy="106690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642799" y="1503333"/>
            <a:ext cx="11002403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KONTRIBUSI DALAM PENGEMBANGAN GRAFIKA 3D DAN SIMULASI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6190" y="6908664"/>
            <a:ext cx="3297755" cy="101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 objek 3D dengan wireframe.</a:t>
            </a:r>
          </a:p>
          <a:p>
            <a:pPr algn="ctr">
              <a:lnSpc>
                <a:spcPts val="2708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64066" y="416069"/>
            <a:ext cx="1746394" cy="1746394"/>
          </a:xfrm>
          <a:custGeom>
            <a:avLst/>
            <a:gdLst/>
            <a:ahLst/>
            <a:cxnLst/>
            <a:rect r="r" b="b" t="t" l="l"/>
            <a:pathLst>
              <a:path h="1746394" w="1746394">
                <a:moveTo>
                  <a:pt x="0" y="0"/>
                </a:moveTo>
                <a:lnTo>
                  <a:pt x="1746394" y="0"/>
                </a:lnTo>
                <a:lnTo>
                  <a:pt x="1746394" y="1746394"/>
                </a:lnTo>
                <a:lnTo>
                  <a:pt x="0" y="1746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378166" y="3395393"/>
            <a:ext cx="4005479" cy="2770583"/>
            <a:chOff x="0" y="0"/>
            <a:chExt cx="737595" cy="5101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37595" cy="510193"/>
            </a:xfrm>
            <a:custGeom>
              <a:avLst/>
              <a:gdLst/>
              <a:ahLst/>
              <a:cxnLst/>
              <a:rect r="r" b="b" t="t" l="l"/>
              <a:pathLst>
                <a:path h="510193" w="737595">
                  <a:moveTo>
                    <a:pt x="30925" y="0"/>
                  </a:moveTo>
                  <a:lnTo>
                    <a:pt x="706670" y="0"/>
                  </a:lnTo>
                  <a:cubicBezTo>
                    <a:pt x="714872" y="0"/>
                    <a:pt x="722738" y="3258"/>
                    <a:pt x="728537" y="9058"/>
                  </a:cubicBezTo>
                  <a:cubicBezTo>
                    <a:pt x="734337" y="14857"/>
                    <a:pt x="737595" y="22723"/>
                    <a:pt x="737595" y="30925"/>
                  </a:cubicBezTo>
                  <a:lnTo>
                    <a:pt x="737595" y="479268"/>
                  </a:lnTo>
                  <a:cubicBezTo>
                    <a:pt x="737595" y="487470"/>
                    <a:pt x="734337" y="495336"/>
                    <a:pt x="728537" y="501135"/>
                  </a:cubicBezTo>
                  <a:cubicBezTo>
                    <a:pt x="722738" y="506935"/>
                    <a:pt x="714872" y="510193"/>
                    <a:pt x="706670" y="510193"/>
                  </a:cubicBezTo>
                  <a:lnTo>
                    <a:pt x="30925" y="510193"/>
                  </a:lnTo>
                  <a:cubicBezTo>
                    <a:pt x="22723" y="510193"/>
                    <a:pt x="14857" y="506935"/>
                    <a:pt x="9058" y="501135"/>
                  </a:cubicBezTo>
                  <a:cubicBezTo>
                    <a:pt x="3258" y="495336"/>
                    <a:pt x="0" y="487470"/>
                    <a:pt x="0" y="479268"/>
                  </a:cubicBezTo>
                  <a:lnTo>
                    <a:pt x="0" y="30925"/>
                  </a:lnTo>
                  <a:cubicBezTo>
                    <a:pt x="0" y="22723"/>
                    <a:pt x="3258" y="14857"/>
                    <a:pt x="9058" y="9058"/>
                  </a:cubicBezTo>
                  <a:cubicBezTo>
                    <a:pt x="14857" y="3258"/>
                    <a:pt x="22723" y="0"/>
                    <a:pt x="30925" y="0"/>
                  </a:cubicBezTo>
                  <a:close/>
                </a:path>
              </a:pathLst>
            </a:custGeom>
            <a:blipFill>
              <a:blip r:embed="rId7"/>
              <a:stretch>
                <a:fillRect l="-4791" t="0" r="-4791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378166" y="5971887"/>
            <a:ext cx="4005479" cy="3286413"/>
            <a:chOff x="0" y="0"/>
            <a:chExt cx="1253911" cy="10288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3911" cy="1028809"/>
            </a:xfrm>
            <a:custGeom>
              <a:avLst/>
              <a:gdLst/>
              <a:ahLst/>
              <a:cxnLst/>
              <a:rect r="r" b="b" t="t" l="l"/>
              <a:pathLst>
                <a:path h="1028809" w="1253911">
                  <a:moveTo>
                    <a:pt x="30925" y="0"/>
                  </a:moveTo>
                  <a:lnTo>
                    <a:pt x="1222986" y="0"/>
                  </a:lnTo>
                  <a:cubicBezTo>
                    <a:pt x="1231188" y="0"/>
                    <a:pt x="1239054" y="3258"/>
                    <a:pt x="1244854" y="9058"/>
                  </a:cubicBezTo>
                  <a:cubicBezTo>
                    <a:pt x="1250653" y="14857"/>
                    <a:pt x="1253911" y="22723"/>
                    <a:pt x="1253911" y="30925"/>
                  </a:cubicBezTo>
                  <a:lnTo>
                    <a:pt x="1253911" y="997883"/>
                  </a:lnTo>
                  <a:cubicBezTo>
                    <a:pt x="1253911" y="1006085"/>
                    <a:pt x="1250653" y="1013951"/>
                    <a:pt x="1244854" y="1019751"/>
                  </a:cubicBezTo>
                  <a:cubicBezTo>
                    <a:pt x="1239054" y="1025550"/>
                    <a:pt x="1231188" y="1028809"/>
                    <a:pt x="1222986" y="1028809"/>
                  </a:cubicBezTo>
                  <a:lnTo>
                    <a:pt x="30925" y="1028809"/>
                  </a:lnTo>
                  <a:cubicBezTo>
                    <a:pt x="22723" y="1028809"/>
                    <a:pt x="14857" y="1025550"/>
                    <a:pt x="9058" y="1019751"/>
                  </a:cubicBezTo>
                  <a:cubicBezTo>
                    <a:pt x="3258" y="1013951"/>
                    <a:pt x="0" y="1006085"/>
                    <a:pt x="0" y="997883"/>
                  </a:cubicBezTo>
                  <a:lnTo>
                    <a:pt x="0" y="30925"/>
                  </a:lnTo>
                  <a:cubicBezTo>
                    <a:pt x="0" y="22723"/>
                    <a:pt x="3258" y="14857"/>
                    <a:pt x="9058" y="9058"/>
                  </a:cubicBezTo>
                  <a:cubicBezTo>
                    <a:pt x="14857" y="3258"/>
                    <a:pt x="22723" y="0"/>
                    <a:pt x="30925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53911" cy="106690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710019" y="6908664"/>
            <a:ext cx="3297755" cy="33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Teknik Clipping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253821" y="3395393"/>
            <a:ext cx="4005479" cy="2770583"/>
            <a:chOff x="0" y="0"/>
            <a:chExt cx="737595" cy="51019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37595" cy="510193"/>
            </a:xfrm>
            <a:custGeom>
              <a:avLst/>
              <a:gdLst/>
              <a:ahLst/>
              <a:cxnLst/>
              <a:rect r="r" b="b" t="t" l="l"/>
              <a:pathLst>
                <a:path h="510193" w="737595">
                  <a:moveTo>
                    <a:pt x="30925" y="0"/>
                  </a:moveTo>
                  <a:lnTo>
                    <a:pt x="706670" y="0"/>
                  </a:lnTo>
                  <a:cubicBezTo>
                    <a:pt x="714872" y="0"/>
                    <a:pt x="722738" y="3258"/>
                    <a:pt x="728537" y="9058"/>
                  </a:cubicBezTo>
                  <a:cubicBezTo>
                    <a:pt x="734337" y="14857"/>
                    <a:pt x="737595" y="22723"/>
                    <a:pt x="737595" y="30925"/>
                  </a:cubicBezTo>
                  <a:lnTo>
                    <a:pt x="737595" y="479268"/>
                  </a:lnTo>
                  <a:cubicBezTo>
                    <a:pt x="737595" y="487470"/>
                    <a:pt x="734337" y="495336"/>
                    <a:pt x="728537" y="501135"/>
                  </a:cubicBezTo>
                  <a:cubicBezTo>
                    <a:pt x="722738" y="506935"/>
                    <a:pt x="714872" y="510193"/>
                    <a:pt x="706670" y="510193"/>
                  </a:cubicBezTo>
                  <a:lnTo>
                    <a:pt x="30925" y="510193"/>
                  </a:lnTo>
                  <a:cubicBezTo>
                    <a:pt x="22723" y="510193"/>
                    <a:pt x="14857" y="506935"/>
                    <a:pt x="9058" y="501135"/>
                  </a:cubicBezTo>
                  <a:cubicBezTo>
                    <a:pt x="3258" y="495336"/>
                    <a:pt x="0" y="487470"/>
                    <a:pt x="0" y="479268"/>
                  </a:cubicBezTo>
                  <a:lnTo>
                    <a:pt x="0" y="30925"/>
                  </a:lnTo>
                  <a:cubicBezTo>
                    <a:pt x="0" y="22723"/>
                    <a:pt x="3258" y="14857"/>
                    <a:pt x="9058" y="9058"/>
                  </a:cubicBezTo>
                  <a:cubicBezTo>
                    <a:pt x="14857" y="3258"/>
                    <a:pt x="22723" y="0"/>
                    <a:pt x="30925" y="0"/>
                  </a:cubicBezTo>
                  <a:close/>
                </a:path>
              </a:pathLst>
            </a:custGeom>
            <a:blipFill>
              <a:blip r:embed="rId8"/>
              <a:stretch>
                <a:fillRect l="-1909" t="0" r="-1909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253821" y="5971887"/>
            <a:ext cx="4005479" cy="3286413"/>
            <a:chOff x="0" y="0"/>
            <a:chExt cx="1253911" cy="102880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53911" cy="1028809"/>
            </a:xfrm>
            <a:custGeom>
              <a:avLst/>
              <a:gdLst/>
              <a:ahLst/>
              <a:cxnLst/>
              <a:rect r="r" b="b" t="t" l="l"/>
              <a:pathLst>
                <a:path h="1028809" w="1253911">
                  <a:moveTo>
                    <a:pt x="30925" y="0"/>
                  </a:moveTo>
                  <a:lnTo>
                    <a:pt x="1222986" y="0"/>
                  </a:lnTo>
                  <a:cubicBezTo>
                    <a:pt x="1231188" y="0"/>
                    <a:pt x="1239054" y="3258"/>
                    <a:pt x="1244854" y="9058"/>
                  </a:cubicBezTo>
                  <a:cubicBezTo>
                    <a:pt x="1250653" y="14857"/>
                    <a:pt x="1253911" y="22723"/>
                    <a:pt x="1253911" y="30925"/>
                  </a:cubicBezTo>
                  <a:lnTo>
                    <a:pt x="1253911" y="997883"/>
                  </a:lnTo>
                  <a:cubicBezTo>
                    <a:pt x="1253911" y="1006085"/>
                    <a:pt x="1250653" y="1013951"/>
                    <a:pt x="1244854" y="1019751"/>
                  </a:cubicBezTo>
                  <a:cubicBezTo>
                    <a:pt x="1239054" y="1025550"/>
                    <a:pt x="1231188" y="1028809"/>
                    <a:pt x="1222986" y="1028809"/>
                  </a:cubicBezTo>
                  <a:lnTo>
                    <a:pt x="30925" y="1028809"/>
                  </a:lnTo>
                  <a:cubicBezTo>
                    <a:pt x="22723" y="1028809"/>
                    <a:pt x="14857" y="1025550"/>
                    <a:pt x="9058" y="1019751"/>
                  </a:cubicBezTo>
                  <a:cubicBezTo>
                    <a:pt x="3258" y="1013951"/>
                    <a:pt x="0" y="1006085"/>
                    <a:pt x="0" y="997883"/>
                  </a:cubicBezTo>
                  <a:lnTo>
                    <a:pt x="0" y="30925"/>
                  </a:lnTo>
                  <a:cubicBezTo>
                    <a:pt x="0" y="22723"/>
                    <a:pt x="3258" y="14857"/>
                    <a:pt x="9058" y="9058"/>
                  </a:cubicBezTo>
                  <a:cubicBezTo>
                    <a:pt x="14857" y="3258"/>
                    <a:pt x="22723" y="0"/>
                    <a:pt x="30925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253911" cy="106690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585674" y="6908664"/>
            <a:ext cx="3297755" cy="101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Simulasi dan animasi komputer untuk aplikasi teknik dan militer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04501" y="3773487"/>
            <a:ext cx="4668948" cy="2940954"/>
            <a:chOff x="0" y="0"/>
            <a:chExt cx="2137363" cy="1346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1346317"/>
            </a:xfrm>
            <a:custGeom>
              <a:avLst/>
              <a:gdLst/>
              <a:ahLst/>
              <a:cxnLst/>
              <a:rect r="r" b="b" t="t" l="l"/>
              <a:pathLst>
                <a:path h="1346317" w="2137363">
                  <a:moveTo>
                    <a:pt x="33163" y="0"/>
                  </a:moveTo>
                  <a:lnTo>
                    <a:pt x="2104199" y="0"/>
                  </a:lnTo>
                  <a:cubicBezTo>
                    <a:pt x="2112995" y="0"/>
                    <a:pt x="2121430" y="3494"/>
                    <a:pt x="2127650" y="9713"/>
                  </a:cubicBezTo>
                  <a:cubicBezTo>
                    <a:pt x="2133869" y="15933"/>
                    <a:pt x="2137363" y="24368"/>
                    <a:pt x="2137363" y="33163"/>
                  </a:cubicBezTo>
                  <a:lnTo>
                    <a:pt x="2137363" y="1313154"/>
                  </a:lnTo>
                  <a:cubicBezTo>
                    <a:pt x="2137363" y="1331470"/>
                    <a:pt x="2122515" y="1346317"/>
                    <a:pt x="2104199" y="1346317"/>
                  </a:cubicBezTo>
                  <a:lnTo>
                    <a:pt x="33163" y="1346317"/>
                  </a:lnTo>
                  <a:cubicBezTo>
                    <a:pt x="14848" y="1346317"/>
                    <a:pt x="0" y="1331470"/>
                    <a:pt x="0" y="1313154"/>
                  </a:cubicBezTo>
                  <a:lnTo>
                    <a:pt x="0" y="33163"/>
                  </a:lnTo>
                  <a:cubicBezTo>
                    <a:pt x="0" y="14848"/>
                    <a:pt x="14848" y="0"/>
                    <a:pt x="33163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7363" cy="1384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420021" y="4722282"/>
            <a:ext cx="835088" cy="832798"/>
          </a:xfrm>
          <a:custGeom>
            <a:avLst/>
            <a:gdLst/>
            <a:ahLst/>
            <a:cxnLst/>
            <a:rect r="r" b="b" t="t" l="l"/>
            <a:pathLst>
              <a:path h="832798" w="835088">
                <a:moveTo>
                  <a:pt x="0" y="0"/>
                </a:moveTo>
                <a:lnTo>
                  <a:pt x="835089" y="0"/>
                </a:lnTo>
                <a:lnTo>
                  <a:pt x="835089" y="832799"/>
                </a:lnTo>
                <a:lnTo>
                  <a:pt x="0" y="832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17687" y="6663543"/>
            <a:ext cx="2439758" cy="1116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"/>
              </a:lnSpc>
            </a:pPr>
            <a:r>
              <a:rPr lang="en-US" sz="1059">
                <a:solidFill>
                  <a:srgbClr val="010F1F"/>
                </a:solidFill>
                <a:latin typeface="Montserrat"/>
                <a:ea typeface="Montserrat"/>
                <a:cs typeface="Montserrat"/>
                <a:sym typeface="Montserrat"/>
              </a:rPr>
              <a:t>Identify key players offering similar products or service in the target market. Analyze their strengths, weakness, and market share. This helps understand your competitive position and potential threats.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22174" y="4665132"/>
            <a:ext cx="4443651" cy="1115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322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Evans &amp; Sutherland (1968)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9518" y="5816000"/>
            <a:ext cx="2436096" cy="6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Direct Competitors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64066" y="416069"/>
            <a:ext cx="1746394" cy="1746394"/>
          </a:xfrm>
          <a:custGeom>
            <a:avLst/>
            <a:gdLst/>
            <a:ahLst/>
            <a:cxnLst/>
            <a:rect r="r" b="b" t="t" l="l"/>
            <a:pathLst>
              <a:path h="1746394" w="1746394">
                <a:moveTo>
                  <a:pt x="0" y="0"/>
                </a:moveTo>
                <a:lnTo>
                  <a:pt x="1746394" y="0"/>
                </a:lnTo>
                <a:lnTo>
                  <a:pt x="1746394" y="1746394"/>
                </a:lnTo>
                <a:lnTo>
                  <a:pt x="0" y="1746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37263" y="3754542"/>
            <a:ext cx="5359793" cy="2978843"/>
            <a:chOff x="0" y="0"/>
            <a:chExt cx="1023617" cy="5689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3617" cy="568902"/>
            </a:xfrm>
            <a:custGeom>
              <a:avLst/>
              <a:gdLst/>
              <a:ahLst/>
              <a:cxnLst/>
              <a:rect r="r" b="b" t="t" l="l"/>
              <a:pathLst>
                <a:path h="568902" w="1023617">
                  <a:moveTo>
                    <a:pt x="23111" y="0"/>
                  </a:moveTo>
                  <a:lnTo>
                    <a:pt x="1000506" y="0"/>
                  </a:lnTo>
                  <a:cubicBezTo>
                    <a:pt x="1006636" y="0"/>
                    <a:pt x="1012514" y="2435"/>
                    <a:pt x="1016848" y="6769"/>
                  </a:cubicBezTo>
                  <a:cubicBezTo>
                    <a:pt x="1021183" y="11103"/>
                    <a:pt x="1023617" y="16982"/>
                    <a:pt x="1023617" y="23111"/>
                  </a:cubicBezTo>
                  <a:lnTo>
                    <a:pt x="1023617" y="545791"/>
                  </a:lnTo>
                  <a:cubicBezTo>
                    <a:pt x="1023617" y="551920"/>
                    <a:pt x="1021183" y="557799"/>
                    <a:pt x="1016848" y="562133"/>
                  </a:cubicBezTo>
                  <a:cubicBezTo>
                    <a:pt x="1012514" y="566467"/>
                    <a:pt x="1006636" y="568902"/>
                    <a:pt x="1000506" y="568902"/>
                  </a:cubicBezTo>
                  <a:lnTo>
                    <a:pt x="23111" y="568902"/>
                  </a:lnTo>
                  <a:cubicBezTo>
                    <a:pt x="16982" y="568902"/>
                    <a:pt x="11103" y="566467"/>
                    <a:pt x="6769" y="562133"/>
                  </a:cubicBezTo>
                  <a:cubicBezTo>
                    <a:pt x="2435" y="557799"/>
                    <a:pt x="0" y="551920"/>
                    <a:pt x="0" y="545791"/>
                  </a:cubicBezTo>
                  <a:lnTo>
                    <a:pt x="0" y="23111"/>
                  </a:lnTo>
                  <a:cubicBezTo>
                    <a:pt x="0" y="16982"/>
                    <a:pt x="2435" y="11103"/>
                    <a:pt x="6769" y="6769"/>
                  </a:cubicBezTo>
                  <a:cubicBezTo>
                    <a:pt x="11103" y="2435"/>
                    <a:pt x="16982" y="0"/>
                    <a:pt x="23111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79928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373449" y="6733386"/>
            <a:ext cx="4668948" cy="2940954"/>
            <a:chOff x="0" y="0"/>
            <a:chExt cx="2137363" cy="13463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37363" cy="1346317"/>
            </a:xfrm>
            <a:custGeom>
              <a:avLst/>
              <a:gdLst/>
              <a:ahLst/>
              <a:cxnLst/>
              <a:rect r="r" b="b" t="t" l="l"/>
              <a:pathLst>
                <a:path h="1346317" w="2137363">
                  <a:moveTo>
                    <a:pt x="33163" y="0"/>
                  </a:moveTo>
                  <a:lnTo>
                    <a:pt x="2104199" y="0"/>
                  </a:lnTo>
                  <a:cubicBezTo>
                    <a:pt x="2112995" y="0"/>
                    <a:pt x="2121430" y="3494"/>
                    <a:pt x="2127650" y="9713"/>
                  </a:cubicBezTo>
                  <a:cubicBezTo>
                    <a:pt x="2133869" y="15933"/>
                    <a:pt x="2137363" y="24368"/>
                    <a:pt x="2137363" y="33163"/>
                  </a:cubicBezTo>
                  <a:lnTo>
                    <a:pt x="2137363" y="1313154"/>
                  </a:lnTo>
                  <a:cubicBezTo>
                    <a:pt x="2137363" y="1331470"/>
                    <a:pt x="2122515" y="1346317"/>
                    <a:pt x="2104199" y="1346317"/>
                  </a:cubicBezTo>
                  <a:lnTo>
                    <a:pt x="33163" y="1346317"/>
                  </a:lnTo>
                  <a:cubicBezTo>
                    <a:pt x="14848" y="1346317"/>
                    <a:pt x="0" y="1331470"/>
                    <a:pt x="0" y="1313154"/>
                  </a:cubicBezTo>
                  <a:lnTo>
                    <a:pt x="0" y="33163"/>
                  </a:lnTo>
                  <a:cubicBezTo>
                    <a:pt x="0" y="14848"/>
                    <a:pt x="14848" y="0"/>
                    <a:pt x="33163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137363" cy="1384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997056" y="6733386"/>
            <a:ext cx="4376393" cy="2978843"/>
            <a:chOff x="0" y="0"/>
            <a:chExt cx="835807" cy="5689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35807" cy="568902"/>
            </a:xfrm>
            <a:custGeom>
              <a:avLst/>
              <a:gdLst/>
              <a:ahLst/>
              <a:cxnLst/>
              <a:rect r="r" b="b" t="t" l="l"/>
              <a:pathLst>
                <a:path h="568902" w="835807">
                  <a:moveTo>
                    <a:pt x="28304" y="0"/>
                  </a:moveTo>
                  <a:lnTo>
                    <a:pt x="807503" y="0"/>
                  </a:lnTo>
                  <a:cubicBezTo>
                    <a:pt x="823135" y="0"/>
                    <a:pt x="835807" y="12672"/>
                    <a:pt x="835807" y="28304"/>
                  </a:cubicBezTo>
                  <a:lnTo>
                    <a:pt x="835807" y="540598"/>
                  </a:lnTo>
                  <a:cubicBezTo>
                    <a:pt x="835807" y="556230"/>
                    <a:pt x="823135" y="568902"/>
                    <a:pt x="807503" y="568902"/>
                  </a:cubicBezTo>
                  <a:lnTo>
                    <a:pt x="28304" y="568902"/>
                  </a:lnTo>
                  <a:cubicBezTo>
                    <a:pt x="12672" y="568902"/>
                    <a:pt x="0" y="556230"/>
                    <a:pt x="0" y="540598"/>
                  </a:cubicBezTo>
                  <a:lnTo>
                    <a:pt x="0" y="28304"/>
                  </a:lnTo>
                  <a:cubicBezTo>
                    <a:pt x="0" y="12672"/>
                    <a:pt x="12672" y="0"/>
                    <a:pt x="28304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3457" r="0" b="-23457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510460" y="1203541"/>
            <a:ext cx="12938502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4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PENGEMBANGAN KONSEP REALITAS VIRTUAL (VR)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86098" y="7617711"/>
            <a:ext cx="4443651" cy="1115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322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Sutherland, Sproull and Associates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43349" y="3621086"/>
            <a:ext cx="11401303" cy="3244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72"/>
              </a:lnSpc>
            </a:pPr>
            <a:r>
              <a:rPr lang="en-US" b="true" sz="12206" spc="45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TERIMA KASIH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746394" cy="1746394"/>
          </a:xfrm>
          <a:custGeom>
            <a:avLst/>
            <a:gdLst/>
            <a:ahLst/>
            <a:cxnLst/>
            <a:rect r="r" b="b" t="t" l="l"/>
            <a:pathLst>
              <a:path h="1746394" w="1746394">
                <a:moveTo>
                  <a:pt x="0" y="0"/>
                </a:moveTo>
                <a:lnTo>
                  <a:pt x="1746394" y="0"/>
                </a:lnTo>
                <a:lnTo>
                  <a:pt x="1746394" y="1746394"/>
                </a:lnTo>
                <a:lnTo>
                  <a:pt x="0" y="1746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DAGg9yLP_ls</dc:identifier>
  <dcterms:modified xsi:type="dcterms:W3CDTF">2011-08-01T06:04:30Z</dcterms:modified>
  <cp:revision>1</cp:revision>
  <dc:title>Blue Futuristic Business Presentation</dc:title>
</cp:coreProperties>
</file>